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9" r:id="rId5"/>
    <p:sldId id="264" r:id="rId6"/>
    <p:sldId id="272" r:id="rId7"/>
    <p:sldId id="261" r:id="rId8"/>
    <p:sldId id="273" r:id="rId9"/>
    <p:sldId id="270" r:id="rId10"/>
    <p:sldId id="280" r:id="rId11"/>
    <p:sldId id="281" r:id="rId12"/>
    <p:sldId id="263" r:id="rId13"/>
    <p:sldId id="260" r:id="rId14"/>
    <p:sldId id="262" r:id="rId15"/>
    <p:sldId id="282" r:id="rId16"/>
    <p:sldId id="278" r:id="rId17"/>
    <p:sldId id="279" r:id="rId18"/>
    <p:sldId id="274" r:id="rId19"/>
    <p:sldId id="275" r:id="rId20"/>
    <p:sldId id="283" r:id="rId21"/>
    <p:sldId id="267" r:id="rId22"/>
    <p:sldId id="284" r:id="rId23"/>
    <p:sldId id="258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C3BF1-A62A-4107-9621-58E83552B4C7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27982-CEF5-4134-94BA-4EF1E34C31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ED1E8-4B59-4690-A71F-D4806284D8AA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9504-CCFA-4BE1-90F8-39D64A7080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64787-BAD4-41BC-8A72-5873F160F9E6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9278E-876B-4E61-8B40-4FF65B3598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99785-150A-4531-8A25-E4816D4AB6B0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5F877-7B9E-4E0F-BA02-0F4E177EF5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40E73-CB25-49DF-9DA2-07365E8146B0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7BB4-153D-4F70-93C6-CFC0B33558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8D0BD-65A1-4BFE-86A2-3041ADB9B66A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D065E-7CE1-4878-803C-F387E3FCAD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11255-FEF8-44F0-89BC-9E32105899C2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2AFE2-9D72-493B-87F8-B4414FC19A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CED41-B739-4A4A-8BFE-0DABE3F3E878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B7B92-8DC8-47BB-8FBD-1883EE9C72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814C7-8B8D-47A6-9607-8B70E1C4CFCE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EC620-E514-4944-94B9-F44F3B85A6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C076A-FFE5-4B68-AFAD-72895ABAB5C4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F60B6-723D-453B-A0D4-77E1C36E8B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51207-4ECE-444D-839F-75623CAD59BE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C9FAF-9012-44FD-99A2-0A513F9D4A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844B3F-B6FF-45E1-9A09-BEA693B46A0A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9941E58-AF7E-46C9-BC90-CE843AF701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jpeg"/><Relationship Id="rId5" Type="http://schemas.openxmlformats.org/officeDocument/2006/relationships/image" Target="../media/image35.png"/><Relationship Id="rId10" Type="http://schemas.openxmlformats.org/officeDocument/2006/relationships/image" Target="../media/image40.jpeg"/><Relationship Id="rId4" Type="http://schemas.openxmlformats.org/officeDocument/2006/relationships/image" Target="../media/image34.png"/><Relationship Id="rId9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33.png"/><Relationship Id="rId7" Type="http://schemas.openxmlformats.org/officeDocument/2006/relationships/image" Target="../media/image4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11" Type="http://schemas.openxmlformats.org/officeDocument/2006/relationships/image" Target="../media/image49.jpeg"/><Relationship Id="rId5" Type="http://schemas.openxmlformats.org/officeDocument/2006/relationships/image" Target="../media/image43.png"/><Relationship Id="rId10" Type="http://schemas.openxmlformats.org/officeDocument/2006/relationships/image" Target="../media/image48.jpeg"/><Relationship Id="rId4" Type="http://schemas.openxmlformats.org/officeDocument/2006/relationships/image" Target="../media/image42.png"/><Relationship Id="rId9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11" Type="http://schemas.openxmlformats.org/officeDocument/2006/relationships/image" Target="../media/image58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63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20843;&#24180;&#32423;&#19978;&#20876;\&#20843;&#24180;&#32423;\2017&#20843;&#24180;&#32423;&#19979;&#20876;\&#33891;&#36126;%20-%20&#32321;&#33457;%20-%20&#21407;&#29256;&#20276;&#22863;.mp3" TargetMode="External"/><Relationship Id="rId4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65.png"/><Relationship Id="rId7" Type="http://schemas.openxmlformats.org/officeDocument/2006/relationships/image" Target="../media/image72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331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AutoShape 3"/>
          <p:cNvSpPr>
            <a:spLocks noChangeArrowheads="1"/>
          </p:cNvSpPr>
          <p:nvPr/>
        </p:nvSpPr>
        <p:spPr bwMode="auto">
          <a:xfrm>
            <a:off x="539750" y="44450"/>
            <a:ext cx="2952750" cy="936625"/>
          </a:xfrm>
          <a:prstGeom prst="horizontalScroll">
            <a:avLst>
              <a:gd name="adj" fmla="val 12500"/>
            </a:avLst>
          </a:prstGeom>
          <a:solidFill>
            <a:srgbClr val="800000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858838" y="139700"/>
            <a:ext cx="2489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500" b="1">
                <a:solidFill>
                  <a:schemeClr val="bg1"/>
                </a:solidFill>
                <a:ea typeface="黑体" pitchFamily="49" charset="-122"/>
              </a:rPr>
              <a:t>纹样的构图</a:t>
            </a:r>
          </a:p>
        </p:txBody>
      </p:sp>
      <p:sp>
        <p:nvSpPr>
          <p:cNvPr id="22532" name="AutoShape 5" descr="u=3777987954,3154405193&amp;fm=23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3" name="AutoShape 6" descr="u=3777987954,3154405193&amp;fm=23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4" name="AutoShape 7" descr="timg?image&amp;quality=80&amp;size=b9999_10000&amp;sec=1488517334269&amp;di=1a0145ccc0b42b85d343ccca4a24462a&amp;imgtype=0&amp;src=http%3A%2F%2Fpic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5" name="Line 8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ap="rnd">
            <a:solidFill>
              <a:srgbClr val="8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5605" name="Picture 4" descr="组织形式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3350" y="4659313"/>
            <a:ext cx="487680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908050"/>
            <a:ext cx="4105275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WordArt 12"/>
          <p:cNvSpPr>
            <a:spLocks noChangeArrowheads="1" noChangeShapeType="1" noTextEdit="1"/>
          </p:cNvSpPr>
          <p:nvPr/>
        </p:nvSpPr>
        <p:spPr bwMode="auto">
          <a:xfrm>
            <a:off x="827088" y="4962525"/>
            <a:ext cx="22098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00CC00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向心式</a:t>
            </a:r>
          </a:p>
        </p:txBody>
      </p:sp>
      <p:pic>
        <p:nvPicPr>
          <p:cNvPr id="22539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981075"/>
            <a:ext cx="3455987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457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560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AutoShape 5"/>
          <p:cNvSpPr>
            <a:spLocks noChangeArrowheads="1"/>
          </p:cNvSpPr>
          <p:nvPr/>
        </p:nvSpPr>
        <p:spPr bwMode="auto">
          <a:xfrm>
            <a:off x="250825" y="44450"/>
            <a:ext cx="4094163" cy="936625"/>
          </a:xfrm>
          <a:prstGeom prst="horizontalScroll">
            <a:avLst>
              <a:gd name="adj" fmla="val 12500"/>
            </a:avLst>
          </a:prstGeom>
          <a:solidFill>
            <a:srgbClr val="800000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615950" y="139700"/>
            <a:ext cx="34512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500" b="1">
                <a:solidFill>
                  <a:schemeClr val="bg1"/>
                </a:solidFill>
                <a:ea typeface="黑体" pitchFamily="49" charset="-122"/>
              </a:rPr>
              <a:t>纹样的组织形式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662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7650" name="内容占位符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AutoShape 5" descr="u=3777987954,3154405193&amp;fm=23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3" name="AutoShape 6" descr="u=3777987954,3154405193&amp;fm=23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4" name="AutoShape 7" descr="timg?image&amp;quality=80&amp;size=b9999_10000&amp;sec=1488517334269&amp;di=1a0145ccc0b42b85d343ccca4a24462a&amp;imgtype=0&amp;src=http%3A%2F%2Fpic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5" name="Line 8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ap="rnd">
            <a:solidFill>
              <a:srgbClr val="8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6" name="AutoShape 13"/>
          <p:cNvSpPr>
            <a:spLocks noChangeArrowheads="1"/>
          </p:cNvSpPr>
          <p:nvPr/>
        </p:nvSpPr>
        <p:spPr bwMode="auto">
          <a:xfrm>
            <a:off x="250825" y="44450"/>
            <a:ext cx="4094163" cy="936625"/>
          </a:xfrm>
          <a:prstGeom prst="horizontalScroll">
            <a:avLst>
              <a:gd name="adj" fmla="val 12500"/>
            </a:avLst>
          </a:prstGeom>
          <a:solidFill>
            <a:srgbClr val="800000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7" name="Text Box 14"/>
          <p:cNvSpPr txBox="1">
            <a:spLocks noChangeArrowheads="1"/>
          </p:cNvSpPr>
          <p:nvPr/>
        </p:nvSpPr>
        <p:spPr bwMode="auto">
          <a:xfrm>
            <a:off x="615950" y="139700"/>
            <a:ext cx="34512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500" b="1">
                <a:solidFill>
                  <a:schemeClr val="bg1"/>
                </a:solidFill>
                <a:ea typeface="黑体" pitchFamily="49" charset="-122"/>
              </a:rPr>
              <a:t>纹样的组织形式</a:t>
            </a:r>
          </a:p>
        </p:txBody>
      </p:sp>
      <p:pic>
        <p:nvPicPr>
          <p:cNvPr id="31760" name="Picture 16" descr="u=354688813,738518170&amp;fm=23&amp;gp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125538"/>
            <a:ext cx="28082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3" name="Picture 19" descr="u=319082938,1283653460&amp;fm=23&amp;g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1125538"/>
            <a:ext cx="254635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0" name="AutoShape 21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1" name="AutoShape 23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1768" name="Picture 24" descr="downloa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1196975"/>
            <a:ext cx="230346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3" name="AutoShape 27" descr="Z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1772" name="Picture 28" descr="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1125538"/>
            <a:ext cx="3024187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5" name="AutoShape 30" descr="Z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1775" name="Picture 31" descr="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19475" y="1125538"/>
            <a:ext cx="388778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6" name="Picture 32" descr="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5288" y="4005263"/>
            <a:ext cx="82804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7" name="Picture 33" descr="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5288" y="1125538"/>
            <a:ext cx="828040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8" name="Picture 34" descr="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3850" y="1052513"/>
            <a:ext cx="424815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9" name="Picture 35" descr="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572000" y="1052513"/>
            <a:ext cx="417671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1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1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1000"/>
                                        <p:tgtEl>
                                          <p:spTgt spid="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4" dur="10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31747" name="Picture 14" descr="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12875"/>
            <a:ext cx="820737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2" descr="波兰馆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292600"/>
            <a:ext cx="35988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3" descr="甲壳虫1"/>
          <p:cNvPicPr>
            <a:picLocks noChangeAspect="1" noChangeArrowheads="1"/>
          </p:cNvPicPr>
          <p:nvPr/>
        </p:nvPicPr>
        <p:blipFill>
          <a:blip r:embed="rId5"/>
          <a:srcRect l="9348" t="13905" r="9348" b="13904"/>
          <a:stretch>
            <a:fillRect/>
          </a:stretch>
        </p:blipFill>
        <p:spPr bwMode="auto">
          <a:xfrm>
            <a:off x="4859338" y="4292600"/>
            <a:ext cx="38163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5" descr="u=3720915225,3106351023&amp;fm=52&amp;gp=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1397000"/>
            <a:ext cx="3581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WordArt 6"/>
          <p:cNvSpPr>
            <a:spLocks noChangeArrowheads="1" noChangeShapeType="1"/>
          </p:cNvSpPr>
          <p:nvPr/>
        </p:nvSpPr>
        <p:spPr bwMode="auto">
          <a:xfrm>
            <a:off x="3354388" y="1549400"/>
            <a:ext cx="4667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衣</a:t>
            </a:r>
          </a:p>
        </p:txBody>
      </p:sp>
      <p:pic>
        <p:nvPicPr>
          <p:cNvPr id="31752" name="Picture 4" descr="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9338" y="1397000"/>
            <a:ext cx="38163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3" name="WordArt 7"/>
          <p:cNvSpPr>
            <a:spLocks noChangeArrowheads="1" noChangeShapeType="1"/>
          </p:cNvSpPr>
          <p:nvPr/>
        </p:nvSpPr>
        <p:spPr bwMode="auto">
          <a:xfrm>
            <a:off x="7904163" y="1549400"/>
            <a:ext cx="4667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食</a:t>
            </a:r>
          </a:p>
        </p:txBody>
      </p:sp>
      <p:sp>
        <p:nvSpPr>
          <p:cNvPr id="31754" name="WordArt 8"/>
          <p:cNvSpPr>
            <a:spLocks noChangeArrowheads="1" noChangeShapeType="1"/>
          </p:cNvSpPr>
          <p:nvPr/>
        </p:nvSpPr>
        <p:spPr bwMode="auto">
          <a:xfrm>
            <a:off x="3278188" y="4368800"/>
            <a:ext cx="4667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住</a:t>
            </a:r>
          </a:p>
        </p:txBody>
      </p:sp>
      <p:sp>
        <p:nvSpPr>
          <p:cNvPr id="31755" name="WordArt 9"/>
          <p:cNvSpPr>
            <a:spLocks noChangeArrowheads="1" noChangeShapeType="1"/>
          </p:cNvSpPr>
          <p:nvPr/>
        </p:nvSpPr>
        <p:spPr bwMode="auto">
          <a:xfrm>
            <a:off x="7993063" y="4421188"/>
            <a:ext cx="4667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2770" name="内容占位符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0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1773238"/>
            <a:ext cx="49688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700213"/>
            <a:ext cx="35274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5"/>
          <p:cNvSpPr>
            <a:spLocks noChangeArrowheads="1"/>
          </p:cNvSpPr>
          <p:nvPr/>
        </p:nvSpPr>
        <p:spPr bwMode="auto">
          <a:xfrm>
            <a:off x="323850" y="1700213"/>
            <a:ext cx="8496300" cy="3673475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379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董贞 - 繁花 - 原版伴奏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948488" y="4724400"/>
            <a:ext cx="944562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443" fill="hold"/>
                                        <p:tgtEl>
                                          <p:spTgt spid="327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4818" name="内容占位符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0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700213"/>
            <a:ext cx="4392613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9" descr="timg?image&amp;quality=80&amp;size=b9999_10000&amp;sec=1494853382223&amp;di=0868d5fe090cf6d61e8c045e1d5e1278&amp;imgtype=0&amp;src=http%3A%2F%2Fim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581525"/>
            <a:ext cx="2016125" cy="1655763"/>
          </a:xfrm>
          <a:prstGeom prst="rect">
            <a:avLst/>
          </a:prstGeom>
          <a:noFill/>
        </p:spPr>
      </p:pic>
      <p:sp>
        <p:nvSpPr>
          <p:cNvPr id="34827" name="AutoShape 11" descr="u=2206900794,2417301766&amp;fm=23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34828" name="Picture 12" descr="u=2206900794,2417301766&amp;fm=23&amp;gp=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39975" y="4581525"/>
            <a:ext cx="2376488" cy="1655763"/>
          </a:xfrm>
          <a:prstGeom prst="rect">
            <a:avLst/>
          </a:prstGeom>
          <a:noFill/>
        </p:spPr>
      </p:pic>
      <p:pic>
        <p:nvPicPr>
          <p:cNvPr id="34829" name="Picture 13" descr="u=3628515755,2410765107&amp;fm=23&amp;gp=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1773238"/>
            <a:ext cx="4032250" cy="2808287"/>
          </a:xfrm>
          <a:prstGeom prst="rect">
            <a:avLst/>
          </a:prstGeom>
          <a:noFill/>
        </p:spPr>
      </p:pic>
      <p:pic>
        <p:nvPicPr>
          <p:cNvPr id="34830" name="Picture 14" descr="u=952997769,205701098&amp;fm=23&amp;gp=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6463" y="4581525"/>
            <a:ext cx="2376487" cy="1727200"/>
          </a:xfrm>
          <a:prstGeom prst="rect">
            <a:avLst/>
          </a:prstGeom>
          <a:noFill/>
        </p:spPr>
      </p:pic>
      <p:pic>
        <p:nvPicPr>
          <p:cNvPr id="34831" name="Picture 15" descr="u=440929159,4110345580&amp;fm=23&amp;gp=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92950" y="4581525"/>
            <a:ext cx="1655763" cy="1727200"/>
          </a:xfrm>
          <a:prstGeom prst="rect">
            <a:avLst/>
          </a:prstGeom>
          <a:noFill/>
        </p:spPr>
      </p:pic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4716463" y="6165850"/>
            <a:ext cx="2519362" cy="142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2" name="Rectangle 7"/>
          <p:cNvSpPr>
            <a:spLocks noChangeArrowheads="1"/>
          </p:cNvSpPr>
          <p:nvPr/>
        </p:nvSpPr>
        <p:spPr bwMode="auto">
          <a:xfrm>
            <a:off x="323850" y="1700213"/>
            <a:ext cx="8496300" cy="4608512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584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0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536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638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7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AutoShape 6"/>
          <p:cNvSpPr>
            <a:spLocks noChangeArrowheads="1"/>
          </p:cNvSpPr>
          <p:nvPr/>
        </p:nvSpPr>
        <p:spPr bwMode="auto">
          <a:xfrm>
            <a:off x="539750" y="44450"/>
            <a:ext cx="2952750" cy="936625"/>
          </a:xfrm>
          <a:prstGeom prst="horizontalScroll">
            <a:avLst>
              <a:gd name="adj" fmla="val 12500"/>
            </a:avLst>
          </a:prstGeom>
          <a:solidFill>
            <a:srgbClr val="800000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858838" y="139700"/>
            <a:ext cx="2489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500" b="1">
                <a:solidFill>
                  <a:schemeClr val="bg1"/>
                </a:solidFill>
                <a:ea typeface="黑体" pitchFamily="49" charset="-122"/>
              </a:rPr>
              <a:t>纹样的题材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741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AutoShape 5"/>
          <p:cNvSpPr>
            <a:spLocks noChangeArrowheads="1"/>
          </p:cNvSpPr>
          <p:nvPr/>
        </p:nvSpPr>
        <p:spPr bwMode="auto">
          <a:xfrm>
            <a:off x="468313" y="44450"/>
            <a:ext cx="3527425" cy="936625"/>
          </a:xfrm>
          <a:prstGeom prst="horizontalScroll">
            <a:avLst>
              <a:gd name="adj" fmla="val 12500"/>
            </a:avLst>
          </a:prstGeom>
          <a:solidFill>
            <a:srgbClr val="800000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611188" y="139700"/>
            <a:ext cx="36417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500" b="1">
                <a:solidFill>
                  <a:schemeClr val="bg1"/>
                </a:solidFill>
                <a:ea typeface="黑体" pitchFamily="49" charset="-122"/>
              </a:rPr>
              <a:t>纹样的色彩搭配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AutoShape 3"/>
          <p:cNvSpPr>
            <a:spLocks noChangeArrowheads="1"/>
          </p:cNvSpPr>
          <p:nvPr/>
        </p:nvSpPr>
        <p:spPr bwMode="auto">
          <a:xfrm>
            <a:off x="539750" y="44450"/>
            <a:ext cx="2952750" cy="936625"/>
          </a:xfrm>
          <a:prstGeom prst="horizontalScroll">
            <a:avLst>
              <a:gd name="adj" fmla="val 12500"/>
            </a:avLst>
          </a:prstGeom>
          <a:solidFill>
            <a:srgbClr val="800000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858838" y="139700"/>
            <a:ext cx="2489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500" b="1">
                <a:solidFill>
                  <a:schemeClr val="bg1"/>
                </a:solidFill>
                <a:ea typeface="黑体" pitchFamily="49" charset="-122"/>
              </a:rPr>
              <a:t>纹样的构图</a:t>
            </a:r>
          </a:p>
        </p:txBody>
      </p:sp>
      <p:sp>
        <p:nvSpPr>
          <p:cNvPr id="18436" name="AutoShape 5" descr="u=3777987954,3154405193&amp;fm=23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7" name="AutoShape 6" descr="u=3777987954,3154405193&amp;fm=23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8" name="AutoShape 7" descr="timg?image&amp;quality=80&amp;size=b9999_10000&amp;sec=1488517334269&amp;di=1a0145ccc0b42b85d343ccca4a24462a&amp;imgtype=0&amp;src=http%3A%2F%2Fpic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ap="rnd">
            <a:solidFill>
              <a:srgbClr val="8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8440" name="Picture 9" descr="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196975"/>
            <a:ext cx="4465638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908050"/>
            <a:ext cx="5072062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29751905038458067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1052513"/>
            <a:ext cx="8569325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20080216151008857"/>
          <p:cNvPicPr>
            <a:picLocks noChangeAspect="1" noChangeArrowheads="1"/>
          </p:cNvPicPr>
          <p:nvPr/>
        </p:nvPicPr>
        <p:blipFill>
          <a:blip r:embed="rId6"/>
          <a:srcRect r="1341" b="15717"/>
          <a:stretch>
            <a:fillRect/>
          </a:stretch>
        </p:blipFill>
        <p:spPr bwMode="auto">
          <a:xfrm>
            <a:off x="1692275" y="908050"/>
            <a:ext cx="5486400" cy="561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065006000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19250" y="836613"/>
            <a:ext cx="5486400" cy="569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news_200741213364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00200" y="838200"/>
            <a:ext cx="5564188" cy="561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8" descr="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AutoShape 9"/>
          <p:cNvSpPr>
            <a:spLocks noChangeArrowheads="1"/>
          </p:cNvSpPr>
          <p:nvPr/>
        </p:nvSpPr>
        <p:spPr bwMode="auto">
          <a:xfrm>
            <a:off x="539750" y="44450"/>
            <a:ext cx="2952750" cy="936625"/>
          </a:xfrm>
          <a:prstGeom prst="horizontalScroll">
            <a:avLst>
              <a:gd name="adj" fmla="val 12500"/>
            </a:avLst>
          </a:prstGeom>
          <a:solidFill>
            <a:srgbClr val="800000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3" name="Text Box 10"/>
          <p:cNvSpPr txBox="1">
            <a:spLocks noChangeArrowheads="1"/>
          </p:cNvSpPr>
          <p:nvPr/>
        </p:nvSpPr>
        <p:spPr bwMode="auto">
          <a:xfrm>
            <a:off x="858838" y="139700"/>
            <a:ext cx="2489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500" b="1">
                <a:solidFill>
                  <a:schemeClr val="bg1"/>
                </a:solidFill>
                <a:ea typeface="黑体" pitchFamily="49" charset="-122"/>
              </a:rPr>
              <a:t>纹样的构图</a:t>
            </a:r>
          </a:p>
        </p:txBody>
      </p:sp>
      <p:sp>
        <p:nvSpPr>
          <p:cNvPr id="20484" name="Line 11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ap="rnd">
            <a:solidFill>
              <a:srgbClr val="8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0485" name="Picture 16" descr="timg?image&amp;quality=80&amp;size=b9999_10000&amp;sec=1488518692705&amp;di=0d322791e7c74fd26f03b2541bf608e2&amp;imgtype=0&amp;src=http%3A%2F%2Fim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052513"/>
            <a:ext cx="4465638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0" name="Picture 20" descr="u=3316089470,2011347353&amp;fm=23&amp;g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052513"/>
            <a:ext cx="8497888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AutoShape 24" descr="u=704870044,3508986738&amp;fm=23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0745" name="Picture 25" descr="tim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1125538"/>
            <a:ext cx="8497888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7" name="Picture 27" descr="timg?image&amp;quality=80&amp;size=b9999_10000&amp;sec=1488518891205&amp;di=4cc94b35713d75ddcd15fca83e7b3cfa&amp;imgtype=0&amp;src=http%3A%2F%2Fim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1050" y="1125538"/>
            <a:ext cx="4897438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0" name="AutoShape 29" descr="u=1729093946,3749781506&amp;fm=21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0750" name="Picture 30" descr="u=1729093946,3749781506&amp;fm=21&amp;gp=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51050" y="1125538"/>
            <a:ext cx="4897438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AutoShape 3"/>
          <p:cNvSpPr>
            <a:spLocks noChangeArrowheads="1"/>
          </p:cNvSpPr>
          <p:nvPr/>
        </p:nvSpPr>
        <p:spPr bwMode="auto">
          <a:xfrm>
            <a:off x="539750" y="44450"/>
            <a:ext cx="2952750" cy="936625"/>
          </a:xfrm>
          <a:prstGeom prst="horizontalScroll">
            <a:avLst>
              <a:gd name="adj" fmla="val 12500"/>
            </a:avLst>
          </a:prstGeom>
          <a:solidFill>
            <a:srgbClr val="800000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858838" y="139700"/>
            <a:ext cx="2489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500" b="1">
                <a:solidFill>
                  <a:schemeClr val="bg1"/>
                </a:solidFill>
                <a:ea typeface="黑体" pitchFamily="49" charset="-122"/>
              </a:rPr>
              <a:t>纹样的构图</a:t>
            </a:r>
          </a:p>
        </p:txBody>
      </p:sp>
      <p:sp>
        <p:nvSpPr>
          <p:cNvPr id="21508" name="AutoShape 5" descr="u=3777987954,3154405193&amp;fm=23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09" name="AutoShape 6" descr="u=3777987954,3154405193&amp;fm=23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0" name="AutoShape 7" descr="timg?image&amp;quality=80&amp;size=b9999_10000&amp;sec=1488517334269&amp;di=1a0145ccc0b42b85d343ccca4a24462a&amp;imgtype=0&amp;src=http%3A%2F%2Fpic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1" name="Line 8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ap="rnd">
            <a:solidFill>
              <a:srgbClr val="8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3" name="WordArt 2"/>
          <p:cNvSpPr>
            <a:spLocks noChangeArrowheads="1" noChangeShapeType="1" noTextEdit="1"/>
          </p:cNvSpPr>
          <p:nvPr/>
        </p:nvSpPr>
        <p:spPr bwMode="auto">
          <a:xfrm>
            <a:off x="1692275" y="5229225"/>
            <a:ext cx="22098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00CC00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均衡式</a:t>
            </a:r>
          </a:p>
        </p:txBody>
      </p:sp>
      <p:pic>
        <p:nvPicPr>
          <p:cNvPr id="24581" name="Picture 4" descr="组织形式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5084763"/>
            <a:ext cx="3678237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6" descr="适合纹样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196975"/>
            <a:ext cx="3678237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1268413"/>
            <a:ext cx="3743325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3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66</Words>
  <Application>Microsoft Office PowerPoint</Application>
  <PresentationFormat>全屏显示(4:3)</PresentationFormat>
  <Paragraphs>12</Paragraphs>
  <Slides>23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Arial</vt:lpstr>
      <vt:lpstr>宋体</vt:lpstr>
      <vt:lpstr>Calibri</vt:lpstr>
      <vt:lpstr>黑体</vt:lpstr>
      <vt:lpstr>Cambria</vt:lpstr>
      <vt:lpstr>华文楷体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匿名用户</cp:lastModifiedBy>
  <cp:revision>33</cp:revision>
  <dcterms:created xsi:type="dcterms:W3CDTF">2016-03-17T01:32:02Z</dcterms:created>
  <dcterms:modified xsi:type="dcterms:W3CDTF">2017-05-15T10:23:10Z</dcterms:modified>
</cp:coreProperties>
</file>